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spc="-25" dirty="0">
                <a:latin typeface="Calibri"/>
                <a:cs typeface="Calibri"/>
              </a:rPr>
              <a:t>-- 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477000" y="220862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5391912" y="853180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STRING</a:t>
            </a:r>
            <a:r>
              <a:rPr sz="5400" spc="-19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760-72F8-B358-C86E-C13A3A12B8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46124"/>
            <a:ext cx="10030460" cy="2396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>
                <a:solidFill>
                  <a:srgbClr val="000000"/>
                </a:solidFill>
              </a:rPr>
              <a:t>Types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23" y="3665312"/>
            <a:ext cx="10316845" cy="23799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Calibri"/>
                <a:cs typeface="Calibri"/>
              </a:rPr>
              <a:t>System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rand(),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round(),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upper(),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lower(),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count(),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sum(),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avg(), 	</a:t>
            </a:r>
            <a:r>
              <a:rPr sz="2800" dirty="0">
                <a:latin typeface="Calibri"/>
                <a:cs typeface="Calibri"/>
              </a:rPr>
              <a:t>max(),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etc</a:t>
            </a:r>
            <a:endParaRPr sz="2800">
              <a:latin typeface="Calibri"/>
              <a:cs typeface="Calibri"/>
            </a:endParaRPr>
          </a:p>
          <a:p>
            <a:pPr marL="527685" marR="505459" indent="-515620">
              <a:lnSpc>
                <a:spcPts val="3460"/>
              </a:lnSpc>
              <a:spcBef>
                <a:spcPts val="980"/>
              </a:spcBef>
              <a:buAutoNum type="arabicPeriod"/>
              <a:tabLst>
                <a:tab pos="527685" algn="l"/>
              </a:tabLst>
            </a:pPr>
            <a:r>
              <a:rPr sz="3200" spc="-10" dirty="0">
                <a:latin typeface="Calibri"/>
                <a:cs typeface="Calibri"/>
              </a:rPr>
              <a:t>User-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you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Arial"/>
                <a:cs typeface="Arial"/>
              </a:rPr>
              <a:t>AGGREGATE</a:t>
            </a:r>
            <a:r>
              <a:rPr sz="5400" spc="-2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4" y="2829885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823067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6006</Words>
  <Application>Microsoft Office PowerPoint</Application>
  <PresentationFormat>Widescreen</PresentationFormat>
  <Paragraphs>1106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STRING FUNCTION</vt:lpstr>
      <vt:lpstr>Functions in SQL are the database objects that contains a set of SQL statements to perform a specific task. A function accepts input parameters, perform actions, and then return the result. Types of Function:</vt:lpstr>
      <vt:lpstr>String functions are used to perform an operation on input string and return an output string</vt:lpstr>
      <vt:lpstr>AGGREGATE FUNCTION</vt:lpstr>
      <vt:lpstr>Aggregate function performs a calculation on multiple values and returns a single value.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44</cp:revision>
  <dcterms:created xsi:type="dcterms:W3CDTF">2025-11-11T06:26:11Z</dcterms:created>
  <dcterms:modified xsi:type="dcterms:W3CDTF">2025-11-15T09:18:04Z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